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sldIdLst>
    <p:sldId id="257" r:id="rId2"/>
    <p:sldId id="286" r:id="rId3"/>
    <p:sldId id="278" r:id="rId4"/>
    <p:sldId id="279" r:id="rId5"/>
    <p:sldId id="281" r:id="rId6"/>
    <p:sldId id="280" r:id="rId7"/>
    <p:sldId id="282" r:id="rId8"/>
    <p:sldId id="283" r:id="rId9"/>
    <p:sldId id="284" r:id="rId10"/>
    <p:sldId id="285" r:id="rId11"/>
    <p:sldId id="287" r:id="rId12"/>
    <p:sldId id="289" r:id="rId13"/>
    <p:sldId id="288" r:id="rId14"/>
    <p:sldId id="290" r:id="rId15"/>
    <p:sldId id="291" r:id="rId1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66" d="100"/>
          <a:sy n="66" d="100"/>
        </p:scale>
        <p:origin x="852" y="63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  <a:ln w="19050">
            <a:solidFill>
              <a:schemeClr val="tx1"/>
            </a:solidFill>
          </a:ln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7644" y="1771149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10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11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37828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10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65500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10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66803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8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683551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10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834228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Kép helye 8"/>
          <p:cNvSpPr>
            <a:spLocks noGrp="1"/>
          </p:cNvSpPr>
          <p:nvPr>
            <p:ph type="pic" sz="quarter" idx="15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15" name="Kép helye 8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185707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10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747456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14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16" name="Kép helye 8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45317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16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17" name="Kép helye 8"/>
          <p:cNvSpPr>
            <a:spLocks noGrp="1"/>
          </p:cNvSpPr>
          <p:nvPr>
            <p:ph type="pic" sz="quarter" idx="2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797126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8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261563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8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30524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8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  <a:ln w="19050">
            <a:solidFill>
              <a:schemeClr val="tx1"/>
            </a:solidFill>
          </a:ln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3219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gyéni elrendez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7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8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19757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8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718468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10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72465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11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12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64986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7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49402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6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7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29356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vo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5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  <p:sp>
        <p:nvSpPr>
          <p:cNvPr id="6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  <p:sp>
        <p:nvSpPr>
          <p:cNvPr id="8" name="Szöveg helye 7"/>
          <p:cNvSpPr>
            <a:spLocks noGrp="1"/>
          </p:cNvSpPr>
          <p:nvPr>
            <p:ph type="body" sz="quarter" idx="15"/>
          </p:nvPr>
        </p:nvSpPr>
        <p:spPr>
          <a:xfrm>
            <a:off x="3301241" y="2450189"/>
            <a:ext cx="2044790" cy="966111"/>
          </a:xfrm>
          <a:ln w="19050">
            <a:solidFill>
              <a:schemeClr val="tx1"/>
            </a:solidFill>
          </a:ln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</p:txBody>
      </p:sp>
      <p:cxnSp>
        <p:nvCxnSpPr>
          <p:cNvPr id="10" name="Szögletes összekötő 9"/>
          <p:cNvCxnSpPr/>
          <p:nvPr userDrawn="1"/>
        </p:nvCxnSpPr>
        <p:spPr>
          <a:xfrm flipV="1">
            <a:off x="6228785" y="2860895"/>
            <a:ext cx="1819746" cy="1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  <a:ln w="19050">
            <a:solidFill>
              <a:schemeClr val="tx1"/>
            </a:solidFill>
          </a:ln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2978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  <p:sp>
        <p:nvSpPr>
          <p:cNvPr id="6" name="Kép helye 8"/>
          <p:cNvSpPr>
            <a:spLocks noGrp="1"/>
          </p:cNvSpPr>
          <p:nvPr>
            <p:ph type="pic" sz="quarter" idx="14"/>
          </p:nvPr>
        </p:nvSpPr>
        <p:spPr>
          <a:xfrm>
            <a:off x="11039475" y="0"/>
            <a:ext cx="1152525" cy="115252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/>
          </a:p>
        </p:txBody>
      </p:sp>
      <p:sp>
        <p:nvSpPr>
          <p:cNvPr id="17" name="Médiafájl helye 16"/>
          <p:cNvSpPr>
            <a:spLocks noGrp="1"/>
          </p:cNvSpPr>
          <p:nvPr>
            <p:ph type="media" sz="quarter" idx="16"/>
          </p:nvPr>
        </p:nvSpPr>
        <p:spPr>
          <a:xfrm>
            <a:off x="1057275" y="970547"/>
            <a:ext cx="9982200" cy="4748464"/>
          </a:xfrm>
          <a:ln w="12700">
            <a:solidFill>
              <a:schemeClr val="tx1"/>
            </a:solidFill>
          </a:ln>
        </p:spPr>
        <p:txBody>
          <a:bodyPr/>
          <a:lstStyle/>
          <a:p>
            <a:r>
              <a:rPr lang="hu-HU" smtClean="0"/>
              <a:t>Médiaklip beszúrásához kattintson az ikonra</a:t>
            </a:r>
            <a:endParaRPr lang="hu-HU"/>
          </a:p>
        </p:txBody>
      </p:sp>
      <p:sp>
        <p:nvSpPr>
          <p:cNvPr id="19" name="Kép hely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057275" cy="1057275"/>
          </a:xfr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hu-HU" smtClean="0"/>
              <a:t>Kép beszúrásához kattintson az ikonra</a:t>
            </a:r>
            <a:endParaRPr lang="hu-HU" dirty="0"/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  <a:ln w="19050">
            <a:solidFill>
              <a:schemeClr val="tx1"/>
            </a:solidFill>
          </a:ln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63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AAE70-E3A9-4D4D-A610-3F00E7518C4C}" type="datetimeFigureOut">
              <a:rPr lang="hu-HU" smtClean="0"/>
              <a:t>2017. 07. 14.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3DDAD-0499-4117-B860-CCE148EF07C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73465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98" r:id="rId8"/>
    <p:sldLayoutId id="2147483797" r:id="rId9"/>
    <p:sldLayoutId id="2147483786" r:id="rId10"/>
    <p:sldLayoutId id="2147483787" r:id="rId11"/>
    <p:sldLayoutId id="2147483788" r:id="rId12"/>
    <p:sldLayoutId id="2147483789" r:id="rId13"/>
    <p:sldLayoutId id="2147483790" r:id="rId14"/>
    <p:sldLayoutId id="2147483791" r:id="rId15"/>
    <p:sldLayoutId id="2147483792" r:id="rId16"/>
    <p:sldLayoutId id="2147483793" r:id="rId17"/>
    <p:sldLayoutId id="2147483794" r:id="rId18"/>
    <p:sldLayoutId id="2147483795" r:id="rId19"/>
    <p:sldLayoutId id="2147483796" r:id="rId20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/>
          <p:cNvSpPr>
            <a:spLocks noGrp="1"/>
          </p:cNvSpPr>
          <p:nvPr>
            <p:ph type="ctrTitle"/>
          </p:nvPr>
        </p:nvSpPr>
        <p:spPr/>
        <p:txBody>
          <a:bodyPr anchor="b">
            <a:noAutofit/>
          </a:bodyPr>
          <a:lstStyle/>
          <a:p>
            <a:pPr>
              <a:lnSpc>
                <a:spcPct val="150000"/>
              </a:lnSpc>
            </a:pPr>
            <a:r>
              <a:rPr lang="hu-HU" sz="4000" dirty="0" smtClean="0"/>
              <a:t>III. </a:t>
            </a:r>
            <a:r>
              <a:rPr lang="hu-HU" sz="4000" dirty="0" err="1" smtClean="0"/>
              <a:t>Sponsor</a:t>
            </a:r>
            <a:r>
              <a:rPr lang="hu-HU" sz="4000" dirty="0" smtClean="0"/>
              <a:t> </a:t>
            </a:r>
            <a:r>
              <a:rPr lang="hu-HU" sz="4000" dirty="0" err="1" smtClean="0"/>
              <a:t>demo</a:t>
            </a:r>
            <a:endParaRPr lang="hu-HU" sz="4000" dirty="0"/>
          </a:p>
        </p:txBody>
      </p:sp>
      <p:sp>
        <p:nvSpPr>
          <p:cNvPr id="7" name="Alcím 6"/>
          <p:cNvSpPr>
            <a:spLocks noGrp="1"/>
          </p:cNvSpPr>
          <p:nvPr>
            <p:ph type="subTitle" idx="1"/>
          </p:nvPr>
        </p:nvSpPr>
        <p:spPr>
          <a:xfrm>
            <a:off x="4089291" y="2837793"/>
            <a:ext cx="3919591" cy="1156137"/>
          </a:xfrm>
          <a:ln w="19050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hu-HU" dirty="0" smtClean="0"/>
              <a:t>Márton Lőrinczi</a:t>
            </a:r>
            <a:endParaRPr lang="en-US" dirty="0" smtClean="0"/>
          </a:p>
          <a:p>
            <a:r>
              <a:rPr lang="hu-HU" dirty="0" smtClean="0"/>
              <a:t>14.07.2017</a:t>
            </a:r>
            <a:endParaRPr lang="en-US" dirty="0" smtClean="0"/>
          </a:p>
        </p:txBody>
      </p:sp>
      <p:sp>
        <p:nvSpPr>
          <p:cNvPr id="9" name="Kép helye 8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60172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err="1" smtClean="0">
                <a:effectLst/>
              </a:rPr>
              <a:t>Graphic</a:t>
            </a:r>
            <a:r>
              <a:rPr lang="hu-HU" sz="4000" b="0" cap="none" dirty="0" smtClean="0">
                <a:effectLst/>
              </a:rPr>
              <a:t> chat</a:t>
            </a:r>
            <a:endParaRPr lang="hu-HU" sz="4000" b="0" cap="none" dirty="0">
              <a:effectLst/>
            </a:endParaRPr>
          </a:p>
        </p:txBody>
      </p:sp>
      <p:sp>
        <p:nvSpPr>
          <p:cNvPr id="8" name="Tartalom helye 1"/>
          <p:cNvSpPr>
            <a:spLocks noGrp="1"/>
          </p:cNvSpPr>
          <p:nvPr>
            <p:ph idx="1"/>
          </p:nvPr>
        </p:nvSpPr>
        <p:spPr>
          <a:xfrm>
            <a:off x="3444081" y="1369738"/>
            <a:ext cx="5208588" cy="551543"/>
          </a:xfrm>
        </p:spPr>
        <p:txBody>
          <a:bodyPr/>
          <a:lstStyle/>
          <a:p>
            <a:pPr marL="0" indent="0" algn="ctr">
              <a:buNone/>
            </a:pPr>
            <a:r>
              <a:rPr lang="hu-HU" dirty="0" err="1" smtClean="0"/>
              <a:t>Or</a:t>
            </a:r>
            <a:r>
              <a:rPr lang="hu-HU" dirty="0" smtClean="0"/>
              <a:t> </a:t>
            </a:r>
            <a:r>
              <a:rPr lang="hu-HU" dirty="0" err="1" smtClean="0"/>
              <a:t>just</a:t>
            </a:r>
            <a:r>
              <a:rPr lang="hu-HU" dirty="0" smtClean="0"/>
              <a:t> </a:t>
            </a:r>
            <a:r>
              <a:rPr lang="hu-HU" dirty="0" err="1" smtClean="0"/>
              <a:t>send</a:t>
            </a:r>
            <a:r>
              <a:rPr lang="hu-HU" dirty="0" smtClean="0"/>
              <a:t> it.</a:t>
            </a:r>
            <a:endParaRPr lang="hu-HU" dirty="0"/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226" y="2072821"/>
            <a:ext cx="8136600" cy="813660"/>
          </a:xfrm>
          <a:prstGeom prst="rect">
            <a:avLst/>
          </a:prstGeom>
        </p:spPr>
      </p:pic>
      <p:sp>
        <p:nvSpPr>
          <p:cNvPr id="10" name="Tartalom helye 1"/>
          <p:cNvSpPr txBox="1">
            <a:spLocks/>
          </p:cNvSpPr>
          <p:nvPr/>
        </p:nvSpPr>
        <p:spPr>
          <a:xfrm>
            <a:off x="3479231" y="3238858"/>
            <a:ext cx="5208588" cy="551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hu-HU" dirty="0" smtClean="0"/>
              <a:t>And </a:t>
            </a:r>
            <a:r>
              <a:rPr lang="hu-HU" dirty="0" err="1" smtClean="0"/>
              <a:t>receive</a:t>
            </a:r>
            <a:r>
              <a:rPr lang="hu-HU" dirty="0" smtClean="0"/>
              <a:t> it.</a:t>
            </a:r>
            <a:endParaRPr lang="hu-HU" dirty="0"/>
          </a:p>
        </p:txBody>
      </p:sp>
      <p:pic>
        <p:nvPicPr>
          <p:cNvPr id="11" name="Kép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452" y="3988755"/>
            <a:ext cx="10012147" cy="49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2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smtClean="0">
                <a:effectLst/>
              </a:rPr>
              <a:t>HDD - </a:t>
            </a:r>
            <a:r>
              <a:rPr lang="hu-HU" sz="4000" b="0" cap="none" dirty="0" err="1" smtClean="0">
                <a:effectLst/>
              </a:rPr>
              <a:t>Clock</a:t>
            </a:r>
            <a:endParaRPr lang="hu-HU" sz="4000" b="0" cap="none" dirty="0">
              <a:effectLst/>
            </a:endParaRPr>
          </a:p>
        </p:txBody>
      </p:sp>
      <p:sp>
        <p:nvSpPr>
          <p:cNvPr id="8" name="Tartalom helye 1"/>
          <p:cNvSpPr>
            <a:spLocks noGrp="1"/>
          </p:cNvSpPr>
          <p:nvPr>
            <p:ph idx="1"/>
          </p:nvPr>
        </p:nvSpPr>
        <p:spPr>
          <a:xfrm>
            <a:off x="1693117" y="1093966"/>
            <a:ext cx="8710516" cy="551543"/>
          </a:xfrm>
        </p:spPr>
        <p:txBody>
          <a:bodyPr/>
          <a:lstStyle/>
          <a:p>
            <a:pPr marL="0" indent="0" algn="ctr">
              <a:buNone/>
            </a:pPr>
            <a:r>
              <a:rPr lang="hu-HU" dirty="0" err="1" smtClean="0"/>
              <a:t>Working</a:t>
            </a:r>
            <a:r>
              <a:rPr lang="hu-HU" dirty="0" smtClean="0"/>
              <a:t> in team is </a:t>
            </a:r>
            <a:r>
              <a:rPr lang="hu-HU" dirty="0" err="1" smtClean="0"/>
              <a:t>funny</a:t>
            </a:r>
            <a:r>
              <a:rPr lang="hu-HU" dirty="0" smtClean="0"/>
              <a:t> </a:t>
            </a:r>
            <a:r>
              <a:rPr lang="hu-HU" dirty="0" smtClean="0">
                <a:sym typeface="Wingdings" panose="05000000000000000000" pitchFamily="2" charset="2"/>
              </a:rPr>
              <a:t></a:t>
            </a:r>
            <a:endParaRPr lang="hu-HU" dirty="0"/>
          </a:p>
        </p:txBody>
      </p:sp>
      <p:sp>
        <p:nvSpPr>
          <p:cNvPr id="5" name="Kép helye 4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Kép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117" y="1645509"/>
            <a:ext cx="8710516" cy="490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9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smtClean="0">
                <a:effectLst/>
              </a:rPr>
              <a:t>HDD - </a:t>
            </a:r>
            <a:r>
              <a:rPr lang="hu-HU" sz="4000" b="0" cap="none" dirty="0" err="1" smtClean="0">
                <a:effectLst/>
              </a:rPr>
              <a:t>Clock</a:t>
            </a:r>
            <a:endParaRPr lang="hu-HU" sz="4000" b="0" cap="none" dirty="0">
              <a:effectLst/>
            </a:endParaRPr>
          </a:p>
        </p:txBody>
      </p:sp>
      <p:sp>
        <p:nvSpPr>
          <p:cNvPr id="8" name="Tartalom helye 1"/>
          <p:cNvSpPr>
            <a:spLocks noGrp="1"/>
          </p:cNvSpPr>
          <p:nvPr>
            <p:ph idx="1"/>
          </p:nvPr>
        </p:nvSpPr>
        <p:spPr>
          <a:xfrm>
            <a:off x="5191052" y="1152525"/>
            <a:ext cx="5117645" cy="4350280"/>
          </a:xfrm>
        </p:spPr>
        <p:txBody>
          <a:bodyPr/>
          <a:lstStyle/>
          <a:p>
            <a:pPr marL="0" indent="0" algn="ctr">
              <a:buNone/>
            </a:pPr>
            <a:r>
              <a:rPr lang="hu-HU" dirty="0" err="1" smtClean="0"/>
              <a:t>Table</a:t>
            </a:r>
            <a:r>
              <a:rPr lang="hu-HU" dirty="0" smtClean="0"/>
              <a:t> </a:t>
            </a:r>
            <a:r>
              <a:rPr lang="hu-HU" dirty="0" err="1" smtClean="0"/>
              <a:t>can</a:t>
            </a:r>
            <a:r>
              <a:rPr lang="hu-HU" dirty="0" smtClean="0"/>
              <a:t> be a </a:t>
            </a:r>
            <a:r>
              <a:rPr lang="hu-HU" dirty="0" err="1" smtClean="0"/>
              <a:t>little</a:t>
            </a:r>
            <a:r>
              <a:rPr lang="hu-HU" dirty="0" smtClean="0"/>
              <a:t> bit </a:t>
            </a:r>
            <a:r>
              <a:rPr lang="hu-HU" dirty="0" err="1" smtClean="0"/>
              <a:t>messy</a:t>
            </a:r>
            <a:r>
              <a:rPr lang="hu-HU" dirty="0" smtClean="0"/>
              <a:t>.</a:t>
            </a:r>
            <a:endParaRPr lang="hu-HU" dirty="0"/>
          </a:p>
          <a:p>
            <a:pPr marL="0" indent="0" algn="ctr">
              <a:buNone/>
            </a:pPr>
            <a:r>
              <a:rPr lang="hu-HU" dirty="0" err="1" smtClean="0"/>
              <a:t>At</a:t>
            </a:r>
            <a:r>
              <a:rPr lang="hu-HU" dirty="0" smtClean="0"/>
              <a:t> </a:t>
            </a:r>
            <a:r>
              <a:rPr lang="hu-HU" dirty="0" err="1" smtClean="0"/>
              <a:t>the</a:t>
            </a:r>
            <a:r>
              <a:rPr lang="hu-HU" dirty="0" smtClean="0"/>
              <a:t> end we </a:t>
            </a:r>
            <a:r>
              <a:rPr lang="hu-HU" dirty="0" err="1" smtClean="0"/>
              <a:t>achived</a:t>
            </a:r>
            <a:r>
              <a:rPr lang="hu-HU" dirty="0" smtClean="0"/>
              <a:t> </a:t>
            </a:r>
            <a:r>
              <a:rPr lang="hu-HU" dirty="0" err="1" smtClean="0"/>
              <a:t>half</a:t>
            </a:r>
            <a:r>
              <a:rPr lang="hu-HU" dirty="0" smtClean="0"/>
              <a:t> </a:t>
            </a:r>
            <a:r>
              <a:rPr lang="hu-HU" dirty="0" err="1" smtClean="0"/>
              <a:t>sucsess</a:t>
            </a:r>
            <a:r>
              <a:rPr lang="hu-HU" dirty="0"/>
              <a:t>.</a:t>
            </a:r>
            <a:endParaRPr lang="hu-HU" dirty="0" smtClean="0"/>
          </a:p>
        </p:txBody>
      </p:sp>
      <p:sp>
        <p:nvSpPr>
          <p:cNvPr id="5" name="Kép helye 4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5" y="1093964"/>
            <a:ext cx="3403000" cy="5384747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721794" y="2658479"/>
            <a:ext cx="4056163" cy="317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37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smtClean="0">
                <a:effectLst/>
              </a:rPr>
              <a:t>LCD – LED </a:t>
            </a:r>
            <a:r>
              <a:rPr lang="hu-HU" sz="4000" b="0" cap="none" dirty="0" err="1" smtClean="0">
                <a:effectLst/>
              </a:rPr>
              <a:t>Matrix</a:t>
            </a:r>
            <a:endParaRPr lang="hu-HU" sz="4000" b="0" cap="none" dirty="0">
              <a:effectLst/>
            </a:endParaRPr>
          </a:p>
        </p:txBody>
      </p:sp>
      <p:sp>
        <p:nvSpPr>
          <p:cNvPr id="2" name="Tartalom helye 1"/>
          <p:cNvSpPr>
            <a:spLocks noGrp="1"/>
          </p:cNvSpPr>
          <p:nvPr>
            <p:ph idx="1"/>
          </p:nvPr>
        </p:nvSpPr>
        <p:spPr>
          <a:xfrm>
            <a:off x="1057275" y="1443285"/>
            <a:ext cx="3133725" cy="1962150"/>
          </a:xfrm>
          <a:ln w="19050"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hu-HU" dirty="0" err="1" smtClean="0"/>
              <a:t>Touchscreen</a:t>
            </a:r>
            <a:r>
              <a:rPr lang="hu-HU" dirty="0" smtClean="0"/>
              <a:t> [</a:t>
            </a:r>
            <a:r>
              <a:rPr lang="hu-HU" dirty="0" err="1" smtClean="0"/>
              <a:t>Row</a:t>
            </a:r>
            <a:r>
              <a:rPr lang="hu-HU" dirty="0" smtClean="0"/>
              <a:t>][Col]</a:t>
            </a:r>
          </a:p>
          <a:p>
            <a:pPr algn="ctr"/>
            <a:r>
              <a:rPr lang="hu-HU" dirty="0" smtClean="0"/>
              <a:t>X </a:t>
            </a:r>
            <a:r>
              <a:rPr lang="hu-HU" dirty="0" err="1" smtClean="0"/>
              <a:t>cordinate</a:t>
            </a:r>
            <a:endParaRPr lang="hu-HU" dirty="0" smtClean="0"/>
          </a:p>
          <a:p>
            <a:pPr algn="ctr"/>
            <a:r>
              <a:rPr lang="hu-HU" dirty="0" smtClean="0"/>
              <a:t>Y </a:t>
            </a:r>
            <a:r>
              <a:rPr lang="hu-HU" dirty="0" err="1" smtClean="0"/>
              <a:t>cordinate</a:t>
            </a:r>
            <a:endParaRPr lang="hu-HU" dirty="0" smtClean="0"/>
          </a:p>
          <a:p>
            <a:pPr algn="ctr"/>
            <a:r>
              <a:rPr lang="hu-HU" dirty="0" smtClean="0"/>
              <a:t>ON/OFF</a:t>
            </a:r>
          </a:p>
        </p:txBody>
      </p:sp>
      <p:sp>
        <p:nvSpPr>
          <p:cNvPr id="17" name="Jobbra nyíl 16"/>
          <p:cNvSpPr/>
          <p:nvPr/>
        </p:nvSpPr>
        <p:spPr>
          <a:xfrm>
            <a:off x="5223272" y="2884567"/>
            <a:ext cx="1971675" cy="36195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Jobbra nyíl 17"/>
          <p:cNvSpPr/>
          <p:nvPr/>
        </p:nvSpPr>
        <p:spPr>
          <a:xfrm rot="10800000">
            <a:off x="5223272" y="1836318"/>
            <a:ext cx="1971675" cy="36195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9" name="Tartalom helye 1"/>
          <p:cNvSpPr txBox="1">
            <a:spLocks/>
          </p:cNvSpPr>
          <p:nvPr/>
        </p:nvSpPr>
        <p:spPr>
          <a:xfrm>
            <a:off x="7905750" y="1450302"/>
            <a:ext cx="3133725" cy="1962150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hu-HU" dirty="0" smtClean="0"/>
              <a:t>LED [</a:t>
            </a:r>
            <a:r>
              <a:rPr lang="hu-HU" dirty="0" err="1" smtClean="0"/>
              <a:t>Row</a:t>
            </a:r>
            <a:r>
              <a:rPr lang="hu-HU" dirty="0" smtClean="0"/>
              <a:t>][Col]</a:t>
            </a:r>
          </a:p>
          <a:p>
            <a:pPr algn="ctr"/>
            <a:r>
              <a:rPr lang="hu-HU" dirty="0" err="1" smtClean="0"/>
              <a:t>Board_pin</a:t>
            </a:r>
            <a:endParaRPr lang="hu-HU" dirty="0" smtClean="0"/>
          </a:p>
          <a:p>
            <a:pPr algn="ctr"/>
            <a:r>
              <a:rPr lang="hu-HU" dirty="0" smtClean="0"/>
              <a:t>ON/OFF</a:t>
            </a:r>
            <a:endParaRPr lang="hu-HU" dirty="0" smtClean="0"/>
          </a:p>
        </p:txBody>
      </p:sp>
      <p:sp>
        <p:nvSpPr>
          <p:cNvPr id="20" name="Jobbra nyíl 19"/>
          <p:cNvSpPr/>
          <p:nvPr/>
        </p:nvSpPr>
        <p:spPr>
          <a:xfrm rot="5400000">
            <a:off x="2048222" y="4098467"/>
            <a:ext cx="1135163" cy="347663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Jobbra nyíl 21"/>
          <p:cNvSpPr/>
          <p:nvPr/>
        </p:nvSpPr>
        <p:spPr>
          <a:xfrm rot="5400000">
            <a:off x="8913365" y="4098467"/>
            <a:ext cx="1135163" cy="347663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Tartalom helye 1"/>
          <p:cNvSpPr txBox="1">
            <a:spLocks/>
          </p:cNvSpPr>
          <p:nvPr/>
        </p:nvSpPr>
        <p:spPr>
          <a:xfrm>
            <a:off x="1048940" y="5114271"/>
            <a:ext cx="3133725" cy="628654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hu-HU" dirty="0" smtClean="0"/>
              <a:t>LCD </a:t>
            </a:r>
            <a:r>
              <a:rPr lang="hu-HU" dirty="0" err="1" smtClean="0"/>
              <a:t>Screen</a:t>
            </a:r>
            <a:endParaRPr lang="hu-HU" dirty="0" smtClean="0"/>
          </a:p>
        </p:txBody>
      </p:sp>
      <p:sp>
        <p:nvSpPr>
          <p:cNvPr id="24" name="Tartalom helye 1"/>
          <p:cNvSpPr txBox="1">
            <a:spLocks/>
          </p:cNvSpPr>
          <p:nvPr/>
        </p:nvSpPr>
        <p:spPr>
          <a:xfrm>
            <a:off x="7914083" y="5189819"/>
            <a:ext cx="3133725" cy="628654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hu-HU" dirty="0" smtClean="0"/>
              <a:t>LED </a:t>
            </a:r>
            <a:r>
              <a:rPr lang="hu-HU" dirty="0" err="1" smtClean="0"/>
              <a:t>Matrix</a:t>
            </a:r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1645217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err="1" smtClean="0">
                <a:effectLst/>
              </a:rPr>
              <a:t>Dynamically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changeable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Matrix</a:t>
            </a:r>
            <a:endParaRPr lang="hu-HU" sz="4000" b="0" cap="none" dirty="0">
              <a:effectLst/>
            </a:endParaRP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305780" y="1887410"/>
            <a:ext cx="4852383" cy="3858868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579320" y="2011564"/>
            <a:ext cx="4852384" cy="3610559"/>
          </a:xfrm>
          <a:prstGeom prst="rect">
            <a:avLst/>
          </a:prstGeom>
        </p:spPr>
      </p:pic>
      <p:pic>
        <p:nvPicPr>
          <p:cNvPr id="9" name="Kép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416107" y="1935724"/>
            <a:ext cx="4848875" cy="375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14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Kép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580196">
            <a:off x="3038898" y="2126031"/>
            <a:ext cx="5735453" cy="3788556"/>
          </a:xfrm>
          <a:prstGeom prst="rect">
            <a:avLst/>
          </a:prstGeom>
        </p:spPr>
      </p:pic>
      <p:sp>
        <p:nvSpPr>
          <p:cNvPr id="7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err="1" smtClean="0">
                <a:effectLst/>
              </a:rPr>
              <a:t>Spritz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time</a:t>
            </a:r>
            <a:endParaRPr lang="hu-HU" sz="4000" b="0" cap="none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925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/>
          <p:cNvSpPr>
            <a:spLocks noGrp="1"/>
          </p:cNvSpPr>
          <p:nvPr>
            <p:ph idx="1"/>
          </p:nvPr>
        </p:nvSpPr>
        <p:spPr>
          <a:xfrm>
            <a:off x="2523218" y="1915886"/>
            <a:ext cx="7895772" cy="1959429"/>
          </a:xfrm>
        </p:spPr>
        <p:txBody>
          <a:bodyPr>
            <a:normAutofit/>
          </a:bodyPr>
          <a:lstStyle/>
          <a:p>
            <a:r>
              <a:rPr lang="hu-HU" sz="2400" dirty="0" err="1" smtClean="0"/>
              <a:t>Some</a:t>
            </a:r>
            <a:r>
              <a:rPr lang="hu-HU" sz="2400" dirty="0" smtClean="0"/>
              <a:t> </a:t>
            </a:r>
            <a:r>
              <a:rPr lang="hu-HU" sz="2400" dirty="0" err="1" smtClean="0"/>
              <a:t>infos</a:t>
            </a:r>
            <a:r>
              <a:rPr lang="hu-HU" sz="2400" dirty="0" smtClean="0"/>
              <a:t> </a:t>
            </a:r>
            <a:r>
              <a:rPr lang="hu-HU" sz="2400" dirty="0" err="1" smtClean="0"/>
              <a:t>about</a:t>
            </a:r>
            <a:r>
              <a:rPr lang="hu-HU" sz="2400" dirty="0" smtClean="0"/>
              <a:t> </a:t>
            </a:r>
            <a:r>
              <a:rPr lang="hu-HU" sz="2400" dirty="0" err="1" smtClean="0"/>
              <a:t>myself</a:t>
            </a:r>
            <a:endParaRPr lang="hu-HU" sz="2400" dirty="0" smtClean="0"/>
          </a:p>
          <a:p>
            <a:r>
              <a:rPr lang="hu-HU" sz="2400" dirty="0" err="1" smtClean="0"/>
              <a:t>What</a:t>
            </a:r>
            <a:r>
              <a:rPr lang="hu-HU" sz="2400" dirty="0" smtClean="0"/>
              <a:t> </a:t>
            </a:r>
            <a:r>
              <a:rPr lang="hu-HU" sz="2400" dirty="0" err="1" smtClean="0"/>
              <a:t>have</a:t>
            </a:r>
            <a:r>
              <a:rPr lang="hu-HU" sz="2400" dirty="0" smtClean="0"/>
              <a:t> I </a:t>
            </a:r>
            <a:r>
              <a:rPr lang="hu-HU" sz="2400" dirty="0" err="1" smtClean="0"/>
              <a:t>learnt</a:t>
            </a:r>
            <a:r>
              <a:rPr lang="hu-HU" sz="2400" dirty="0" smtClean="0"/>
              <a:t> in </a:t>
            </a:r>
            <a:r>
              <a:rPr lang="hu-HU" sz="2400" dirty="0" err="1" smtClean="0"/>
              <a:t>the</a:t>
            </a:r>
            <a:r>
              <a:rPr lang="hu-HU" sz="2400" dirty="0" smtClean="0"/>
              <a:t> </a:t>
            </a:r>
            <a:r>
              <a:rPr lang="hu-HU" sz="2400" dirty="0" err="1" smtClean="0"/>
              <a:t>past</a:t>
            </a:r>
            <a:r>
              <a:rPr lang="hu-HU" sz="2400" dirty="0" smtClean="0"/>
              <a:t> 3 </a:t>
            </a:r>
            <a:r>
              <a:rPr lang="hu-HU" sz="2400" dirty="0" err="1" smtClean="0"/>
              <a:t>weeks</a:t>
            </a:r>
            <a:r>
              <a:rPr lang="hu-HU" sz="2400" dirty="0" smtClean="0"/>
              <a:t>, and most </a:t>
            </a:r>
            <a:r>
              <a:rPr lang="hu-HU" sz="2400" dirty="0" err="1" smtClean="0"/>
              <a:t>memoreable</a:t>
            </a:r>
            <a:r>
              <a:rPr lang="hu-HU" sz="2400" dirty="0" smtClean="0"/>
              <a:t> </a:t>
            </a:r>
            <a:r>
              <a:rPr lang="hu-HU" sz="2400" dirty="0" err="1" smtClean="0"/>
              <a:t>parts</a:t>
            </a:r>
            <a:r>
              <a:rPr lang="hu-HU" sz="2400" dirty="0" smtClean="0"/>
              <a:t> </a:t>
            </a:r>
            <a:r>
              <a:rPr lang="hu-HU" sz="2400" dirty="0" err="1" smtClean="0"/>
              <a:t>for</a:t>
            </a:r>
            <a:r>
              <a:rPr lang="hu-HU" sz="2400" dirty="0" smtClean="0"/>
              <a:t> me.</a:t>
            </a:r>
          </a:p>
          <a:p>
            <a:endParaRPr lang="hu-HU" sz="2400" dirty="0"/>
          </a:p>
        </p:txBody>
      </p:sp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err="1" smtClean="0">
                <a:effectLst/>
              </a:rPr>
              <a:t>What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will</a:t>
            </a:r>
            <a:r>
              <a:rPr lang="hu-HU" sz="4000" b="0" cap="none" dirty="0" smtClean="0">
                <a:effectLst/>
              </a:rPr>
              <a:t> be in </a:t>
            </a:r>
            <a:r>
              <a:rPr lang="hu-HU" sz="4000" b="0" cap="none" dirty="0" err="1" smtClean="0">
                <a:effectLst/>
              </a:rPr>
              <a:t>this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demo</a:t>
            </a:r>
            <a:r>
              <a:rPr lang="hu-HU" sz="4000" b="0" cap="none" dirty="0" smtClean="0">
                <a:effectLst/>
              </a:rPr>
              <a:t>?</a:t>
            </a:r>
            <a:endParaRPr lang="hu-HU" sz="4000" b="0" cap="none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974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/>
          <p:cNvSpPr>
            <a:spLocks noGrp="1"/>
          </p:cNvSpPr>
          <p:nvPr>
            <p:ph idx="1"/>
          </p:nvPr>
        </p:nvSpPr>
        <p:spPr>
          <a:xfrm>
            <a:off x="4824248" y="1835040"/>
            <a:ext cx="6215227" cy="3841899"/>
          </a:xfrm>
        </p:spPr>
        <p:txBody>
          <a:bodyPr/>
          <a:lstStyle/>
          <a:p>
            <a:pPr marL="0" indent="0">
              <a:buNone/>
            </a:pPr>
            <a:r>
              <a:rPr lang="hu-HU" dirty="0" err="1"/>
              <a:t>N</a:t>
            </a:r>
            <a:r>
              <a:rPr lang="hu-HU" dirty="0" err="1" smtClean="0"/>
              <a:t>ame</a:t>
            </a:r>
            <a:r>
              <a:rPr lang="hu-HU" dirty="0" smtClean="0"/>
              <a:t>:     Márton Lőrinczi</a:t>
            </a:r>
          </a:p>
          <a:p>
            <a:pPr marL="0" indent="0">
              <a:buNone/>
            </a:pPr>
            <a:r>
              <a:rPr lang="hu-HU" dirty="0" err="1" smtClean="0"/>
              <a:t>Age</a:t>
            </a:r>
            <a:r>
              <a:rPr lang="hu-HU" dirty="0" smtClean="0"/>
              <a:t>: 	    26</a:t>
            </a:r>
          </a:p>
          <a:p>
            <a:pPr marL="0" indent="0">
              <a:buNone/>
            </a:pPr>
            <a:r>
              <a:rPr lang="hu-HU" dirty="0" err="1" smtClean="0"/>
              <a:t>Studied</a:t>
            </a:r>
            <a:r>
              <a:rPr lang="hu-HU" dirty="0" smtClean="0"/>
              <a:t>:  </a:t>
            </a:r>
            <a:r>
              <a:rPr lang="hu-HU" dirty="0" err="1" smtClean="0"/>
              <a:t>Mechanical</a:t>
            </a:r>
            <a:r>
              <a:rPr lang="hu-HU" dirty="0" smtClean="0"/>
              <a:t> </a:t>
            </a:r>
            <a:r>
              <a:rPr lang="hu-HU" dirty="0" err="1"/>
              <a:t>e</a:t>
            </a:r>
            <a:r>
              <a:rPr lang="hu-HU" dirty="0" err="1" smtClean="0"/>
              <a:t>ngineering</a:t>
            </a:r>
            <a:endParaRPr lang="hu-HU" dirty="0" smtClean="0"/>
          </a:p>
          <a:p>
            <a:pPr marL="0" indent="0">
              <a:buNone/>
            </a:pPr>
            <a:r>
              <a:rPr lang="hu-HU" dirty="0" err="1" smtClean="0"/>
              <a:t>Hobbies</a:t>
            </a:r>
            <a:r>
              <a:rPr lang="hu-HU" dirty="0" smtClean="0"/>
              <a:t>: DIY </a:t>
            </a:r>
            <a:r>
              <a:rPr lang="hu-HU" dirty="0" err="1" smtClean="0"/>
              <a:t>projects</a:t>
            </a:r>
            <a:r>
              <a:rPr lang="hu-HU" dirty="0" smtClean="0"/>
              <a:t>, </a:t>
            </a:r>
            <a:r>
              <a:rPr lang="hu-HU" dirty="0" err="1" smtClean="0"/>
              <a:t>Waterpipe</a:t>
            </a:r>
            <a:endParaRPr lang="hu-HU" dirty="0" smtClean="0"/>
          </a:p>
        </p:txBody>
      </p:sp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Cím 4"/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hu-HU" sz="4000" b="0" cap="none" dirty="0" err="1" smtClean="0">
                <a:effectLst/>
              </a:rPr>
              <a:t>Some</a:t>
            </a:r>
            <a:r>
              <a:rPr lang="hu-HU" sz="4000" b="0" cap="none" dirty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infos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about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myself</a:t>
            </a:r>
            <a:endParaRPr lang="hu-HU" sz="4000" b="0" cap="none" dirty="0">
              <a:effectLst/>
            </a:endParaRPr>
          </a:p>
        </p:txBody>
      </p:sp>
      <p:sp>
        <p:nvSpPr>
          <p:cNvPr id="7" name="Kép helye 6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Kép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5" y="1835040"/>
            <a:ext cx="3446012" cy="384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7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/>
          <p:cNvSpPr>
            <a:spLocks noGrp="1"/>
          </p:cNvSpPr>
          <p:nvPr>
            <p:ph idx="1"/>
          </p:nvPr>
        </p:nvSpPr>
        <p:spPr>
          <a:xfrm>
            <a:off x="4329120" y="1456546"/>
            <a:ext cx="3683000" cy="4548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hu-HU" sz="2400" dirty="0" err="1" smtClean="0"/>
              <a:t>Hookahs</a:t>
            </a:r>
            <a:r>
              <a:rPr lang="hu-HU" sz="2400" dirty="0" smtClean="0"/>
              <a:t> / </a:t>
            </a:r>
            <a:r>
              <a:rPr lang="hu-HU" sz="2400" dirty="0" err="1" smtClean="0"/>
              <a:t>Waterpipes</a:t>
            </a:r>
            <a:endParaRPr lang="hu-HU" sz="2400" dirty="0"/>
          </a:p>
        </p:txBody>
      </p:sp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Cím 4"/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hu-HU" sz="4000" b="0" cap="none" dirty="0" err="1" smtClean="0">
                <a:effectLst/>
              </a:rPr>
              <a:t>Examples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for</a:t>
            </a:r>
            <a:r>
              <a:rPr lang="hu-HU" sz="4000" b="0" cap="none" dirty="0" smtClean="0">
                <a:effectLst/>
              </a:rPr>
              <a:t> hobby </a:t>
            </a:r>
            <a:r>
              <a:rPr lang="hu-HU" sz="4000" b="0" cap="none" dirty="0" err="1" smtClean="0">
                <a:effectLst/>
              </a:rPr>
              <a:t>projects</a:t>
            </a:r>
            <a:endParaRPr lang="hu-HU" sz="4000" b="0" cap="none" dirty="0">
              <a:effectLst/>
            </a:endParaRPr>
          </a:p>
        </p:txBody>
      </p:sp>
      <p:pic>
        <p:nvPicPr>
          <p:cNvPr id="10" name="Kép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5" y="2092135"/>
            <a:ext cx="2100815" cy="4076438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3504" y="3409950"/>
            <a:ext cx="2001702" cy="2758623"/>
          </a:xfrm>
          <a:prstGeom prst="rect">
            <a:avLst/>
          </a:prstGeom>
        </p:spPr>
      </p:pic>
      <p:pic>
        <p:nvPicPr>
          <p:cNvPr id="12" name="Kép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620" y="2397445"/>
            <a:ext cx="2714625" cy="3771128"/>
          </a:xfrm>
          <a:prstGeom prst="rect">
            <a:avLst/>
          </a:prstGeom>
        </p:spPr>
      </p:pic>
      <p:pic>
        <p:nvPicPr>
          <p:cNvPr id="13" name="Kép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0659" y="2041229"/>
            <a:ext cx="2213564" cy="412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00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/>
          <p:cNvSpPr>
            <a:spLocks noGrp="1"/>
          </p:cNvSpPr>
          <p:nvPr>
            <p:ph idx="1"/>
          </p:nvPr>
        </p:nvSpPr>
        <p:spPr>
          <a:xfrm>
            <a:off x="6105626" y="2421803"/>
            <a:ext cx="3543301" cy="6410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400" dirty="0" smtClean="0"/>
              <a:t>Musical floppy </a:t>
            </a:r>
            <a:r>
              <a:rPr lang="hu-HU" sz="2400" dirty="0" err="1" smtClean="0"/>
              <a:t>drives</a:t>
            </a:r>
            <a:endParaRPr lang="hu-HU" sz="2400" dirty="0"/>
          </a:p>
        </p:txBody>
      </p:sp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8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err="1" smtClean="0">
                <a:effectLst/>
              </a:rPr>
              <a:t>Examples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for</a:t>
            </a:r>
            <a:r>
              <a:rPr lang="hu-HU" sz="4000" b="0" cap="none" dirty="0" smtClean="0">
                <a:effectLst/>
              </a:rPr>
              <a:t> hobby </a:t>
            </a:r>
            <a:r>
              <a:rPr lang="hu-HU" sz="4000" b="0" cap="none" dirty="0" err="1" smtClean="0">
                <a:effectLst/>
              </a:rPr>
              <a:t>projects</a:t>
            </a:r>
            <a:endParaRPr lang="hu-HU" sz="4000" b="0" cap="none" dirty="0">
              <a:effectLst/>
            </a:endParaRPr>
          </a:p>
        </p:txBody>
      </p:sp>
      <p:pic>
        <p:nvPicPr>
          <p:cNvPr id="10" name="Kép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5" y="1934152"/>
            <a:ext cx="2920221" cy="4666078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71565" y="537137"/>
            <a:ext cx="1611420" cy="7016955"/>
          </a:xfrm>
          <a:prstGeom prst="rect">
            <a:avLst/>
          </a:prstGeom>
        </p:spPr>
      </p:pic>
      <p:sp>
        <p:nvSpPr>
          <p:cNvPr id="13" name="Tartalom helye 1"/>
          <p:cNvSpPr txBox="1">
            <a:spLocks/>
          </p:cNvSpPr>
          <p:nvPr/>
        </p:nvSpPr>
        <p:spPr>
          <a:xfrm>
            <a:off x="1209675" y="1345484"/>
            <a:ext cx="3311525" cy="605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u-HU" sz="2400" smtClean="0"/>
              <a:t>Watercooled Laptop</a:t>
            </a:r>
            <a:endParaRPr lang="hu-HU" sz="2400" dirty="0"/>
          </a:p>
        </p:txBody>
      </p:sp>
    </p:spTree>
    <p:extLst>
      <p:ext uri="{BB962C8B-B14F-4D97-AF65-F5344CB8AC3E}">
        <p14:creationId xmlns:p14="http://schemas.microsoft.com/office/powerpoint/2010/main" val="100509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Kép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8948" y="1057275"/>
            <a:ext cx="3343456" cy="5654116"/>
          </a:xfrm>
          <a:prstGeom prst="rect">
            <a:avLst/>
          </a:prstGeom>
        </p:spPr>
      </p:pic>
      <p:sp>
        <p:nvSpPr>
          <p:cNvPr id="8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err="1" smtClean="0">
                <a:effectLst/>
              </a:rPr>
              <a:t>Examples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for</a:t>
            </a:r>
            <a:r>
              <a:rPr lang="hu-HU" sz="4000" b="0" cap="none" dirty="0" smtClean="0">
                <a:effectLst/>
              </a:rPr>
              <a:t> hobby </a:t>
            </a:r>
            <a:r>
              <a:rPr lang="hu-HU" sz="4000" b="0" cap="none" dirty="0" err="1" smtClean="0">
                <a:effectLst/>
              </a:rPr>
              <a:t>projects</a:t>
            </a:r>
            <a:endParaRPr lang="hu-HU" sz="4000" b="0" cap="none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11563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/>
          <p:cNvSpPr>
            <a:spLocks noGrp="1"/>
          </p:cNvSpPr>
          <p:nvPr>
            <p:ph idx="1"/>
          </p:nvPr>
        </p:nvSpPr>
        <p:spPr>
          <a:xfrm>
            <a:off x="3362929" y="1422400"/>
            <a:ext cx="5370891" cy="4484913"/>
          </a:xfrm>
        </p:spPr>
        <p:txBody>
          <a:bodyPr>
            <a:normAutofit lnSpcReduction="10000"/>
          </a:bodyPr>
          <a:lstStyle/>
          <a:p>
            <a:r>
              <a:rPr lang="hu-HU" sz="2800" dirty="0" err="1" smtClean="0"/>
              <a:t>Socket</a:t>
            </a:r>
            <a:r>
              <a:rPr lang="hu-HU" sz="2800" dirty="0" smtClean="0"/>
              <a:t> server and </a:t>
            </a:r>
            <a:r>
              <a:rPr lang="hu-HU" sz="2800" dirty="0" err="1" smtClean="0"/>
              <a:t>client</a:t>
            </a:r>
            <a:r>
              <a:rPr lang="hu-HU" sz="2800" dirty="0" smtClean="0"/>
              <a:t>	</a:t>
            </a:r>
          </a:p>
          <a:p>
            <a:pPr lvl="1"/>
            <a:r>
              <a:rPr lang="hu-HU" sz="2600" dirty="0" smtClean="0"/>
              <a:t>Project - </a:t>
            </a:r>
            <a:r>
              <a:rPr lang="hu-HU" sz="2600" dirty="0" err="1" smtClean="0"/>
              <a:t>Totorochat</a:t>
            </a:r>
            <a:endParaRPr lang="hu-HU" sz="2600" dirty="0"/>
          </a:p>
          <a:p>
            <a:r>
              <a:rPr lang="hu-HU" sz="2800" dirty="0" err="1" smtClean="0"/>
              <a:t>Multitasking</a:t>
            </a:r>
            <a:endParaRPr lang="hu-HU" sz="2800" dirty="0" smtClean="0"/>
          </a:p>
          <a:p>
            <a:pPr marL="685800" lvl="2">
              <a:spcBef>
                <a:spcPts val="1000"/>
              </a:spcBef>
            </a:pPr>
            <a:r>
              <a:rPr lang="hu-HU" sz="2600" dirty="0"/>
              <a:t>Project – </a:t>
            </a:r>
            <a:r>
              <a:rPr lang="hu-HU" sz="2600" dirty="0" err="1"/>
              <a:t>Graphic</a:t>
            </a:r>
            <a:r>
              <a:rPr lang="hu-HU" sz="2600" dirty="0"/>
              <a:t> </a:t>
            </a:r>
            <a:r>
              <a:rPr lang="hu-HU" sz="2600" dirty="0" smtClean="0"/>
              <a:t>Chat</a:t>
            </a:r>
          </a:p>
          <a:p>
            <a:r>
              <a:rPr lang="hu-HU" sz="2800" dirty="0" err="1" smtClean="0"/>
              <a:t>Fedexday</a:t>
            </a:r>
            <a:endParaRPr lang="hu-HU" sz="2800" dirty="0" smtClean="0"/>
          </a:p>
          <a:p>
            <a:pPr lvl="1"/>
            <a:r>
              <a:rPr lang="hu-HU" sz="2600" dirty="0" smtClean="0"/>
              <a:t>Project - HDD </a:t>
            </a:r>
            <a:r>
              <a:rPr lang="hu-HU" sz="2600" dirty="0" err="1" smtClean="0"/>
              <a:t>Clock</a:t>
            </a:r>
            <a:endParaRPr lang="hu-HU" sz="2600" dirty="0" smtClean="0"/>
          </a:p>
          <a:p>
            <a:r>
              <a:rPr lang="hu-HU" sz="2800" dirty="0" err="1" smtClean="0"/>
              <a:t>Mutex</a:t>
            </a:r>
            <a:r>
              <a:rPr lang="hu-HU" sz="2800" dirty="0" smtClean="0"/>
              <a:t> and </a:t>
            </a:r>
            <a:r>
              <a:rPr lang="hu-HU" sz="2800" dirty="0" err="1" smtClean="0"/>
              <a:t>message</a:t>
            </a:r>
            <a:r>
              <a:rPr lang="hu-HU" sz="2800" dirty="0" smtClean="0"/>
              <a:t> </a:t>
            </a:r>
            <a:r>
              <a:rPr lang="hu-HU" sz="2800" dirty="0" err="1" smtClean="0"/>
              <a:t>queue</a:t>
            </a:r>
            <a:endParaRPr lang="hu-HU" sz="2800" dirty="0" smtClean="0"/>
          </a:p>
          <a:p>
            <a:pPr lvl="1"/>
            <a:r>
              <a:rPr lang="hu-HU" sz="2600" dirty="0" smtClean="0"/>
              <a:t>Project – LED </a:t>
            </a:r>
            <a:r>
              <a:rPr lang="hu-HU" sz="2600" dirty="0" err="1" smtClean="0"/>
              <a:t>Matrix</a:t>
            </a:r>
            <a:endParaRPr lang="hu-HU" sz="2600" dirty="0"/>
          </a:p>
        </p:txBody>
      </p:sp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err="1" smtClean="0">
                <a:effectLst/>
              </a:rPr>
              <a:t>What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have</a:t>
            </a:r>
            <a:r>
              <a:rPr lang="hu-HU" sz="4000" b="0" cap="none" dirty="0" smtClean="0">
                <a:effectLst/>
              </a:rPr>
              <a:t> I </a:t>
            </a:r>
            <a:r>
              <a:rPr lang="hu-HU" sz="4000" b="0" cap="none" dirty="0" err="1" smtClean="0">
                <a:effectLst/>
              </a:rPr>
              <a:t>learnt</a:t>
            </a:r>
            <a:r>
              <a:rPr lang="hu-HU" sz="4000" b="0" cap="none" dirty="0" smtClean="0">
                <a:effectLst/>
              </a:rPr>
              <a:t> in </a:t>
            </a:r>
            <a:r>
              <a:rPr lang="hu-HU" sz="4000" b="0" cap="none" dirty="0" err="1" smtClean="0">
                <a:effectLst/>
              </a:rPr>
              <a:t>the</a:t>
            </a:r>
            <a:r>
              <a:rPr lang="hu-HU" sz="4000" b="0" cap="none" dirty="0" smtClean="0">
                <a:effectLst/>
              </a:rPr>
              <a:t> </a:t>
            </a:r>
            <a:r>
              <a:rPr lang="hu-HU" sz="4000" b="0" cap="none" dirty="0" err="1" smtClean="0">
                <a:effectLst/>
              </a:rPr>
              <a:t>past</a:t>
            </a:r>
            <a:r>
              <a:rPr lang="hu-HU" sz="4000" b="0" cap="none" dirty="0" smtClean="0">
                <a:effectLst/>
              </a:rPr>
              <a:t> 3 </a:t>
            </a:r>
            <a:r>
              <a:rPr lang="hu-HU" sz="4000" b="0" cap="none" dirty="0" err="1" smtClean="0">
                <a:effectLst/>
              </a:rPr>
              <a:t>weeks</a:t>
            </a:r>
            <a:endParaRPr lang="hu-HU" sz="4000" b="0" cap="none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1253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/>
          <p:cNvSpPr>
            <a:spLocks noGrp="1"/>
          </p:cNvSpPr>
          <p:nvPr>
            <p:ph idx="1"/>
          </p:nvPr>
        </p:nvSpPr>
        <p:spPr>
          <a:xfrm>
            <a:off x="4464913" y="1264820"/>
            <a:ext cx="6574562" cy="2728685"/>
          </a:xfrm>
        </p:spPr>
        <p:txBody>
          <a:bodyPr/>
          <a:lstStyle/>
          <a:p>
            <a:r>
              <a:rPr lang="hu-HU" dirty="0" smtClean="0"/>
              <a:t>3 </a:t>
            </a:r>
            <a:r>
              <a:rPr lang="hu-HU" dirty="0" err="1" smtClean="0"/>
              <a:t>Socket</a:t>
            </a:r>
            <a:r>
              <a:rPr lang="hu-HU" dirty="0" smtClean="0"/>
              <a:t> server</a:t>
            </a:r>
          </a:p>
          <a:p>
            <a:r>
              <a:rPr lang="hu-HU" dirty="0" smtClean="0"/>
              <a:t>3 </a:t>
            </a:r>
            <a:r>
              <a:rPr lang="hu-HU" dirty="0" err="1" smtClean="0"/>
              <a:t>Type</a:t>
            </a:r>
            <a:r>
              <a:rPr lang="hu-HU" dirty="0" smtClean="0"/>
              <a:t> of </a:t>
            </a:r>
            <a:r>
              <a:rPr lang="hu-HU" dirty="0" err="1" smtClean="0"/>
              <a:t>messages</a:t>
            </a:r>
            <a:endParaRPr lang="hu-HU" dirty="0" smtClean="0"/>
          </a:p>
          <a:p>
            <a:endParaRPr lang="hu-HU" dirty="0"/>
          </a:p>
          <a:p>
            <a:pPr marL="0" indent="0">
              <a:buNone/>
            </a:pPr>
            <a:r>
              <a:rPr lang="hu-HU" dirty="0" err="1" smtClean="0"/>
              <a:t>Never</a:t>
            </a:r>
            <a:r>
              <a:rPr lang="hu-HU" dirty="0" smtClean="0"/>
              <a:t> </a:t>
            </a:r>
            <a:r>
              <a:rPr lang="hu-HU" dirty="0" err="1" smtClean="0"/>
              <a:t>use</a:t>
            </a:r>
            <a:r>
              <a:rPr lang="hu-HU" dirty="0" smtClean="0"/>
              <a:t> </a:t>
            </a:r>
            <a:r>
              <a:rPr lang="hu-HU" dirty="0" err="1" smtClean="0"/>
              <a:t>broadcast</a:t>
            </a:r>
            <a:r>
              <a:rPr lang="hu-HU" dirty="0" smtClean="0"/>
              <a:t> </a:t>
            </a:r>
            <a:r>
              <a:rPr lang="hu-HU" dirty="0" err="1" smtClean="0"/>
              <a:t>message</a:t>
            </a:r>
            <a:r>
              <a:rPr lang="hu-HU" dirty="0" smtClean="0"/>
              <a:t> in </a:t>
            </a:r>
            <a:r>
              <a:rPr lang="hu-HU" dirty="0" err="1" smtClean="0"/>
              <a:t>While</a:t>
            </a:r>
            <a:r>
              <a:rPr lang="hu-HU" dirty="0" smtClean="0"/>
              <a:t>(1) </a:t>
            </a:r>
            <a:r>
              <a:rPr lang="hu-HU" dirty="0" err="1" smtClean="0"/>
              <a:t>loop</a:t>
            </a:r>
            <a:r>
              <a:rPr lang="hu-HU" dirty="0"/>
              <a:t> </a:t>
            </a:r>
            <a:r>
              <a:rPr lang="hu-HU" dirty="0" smtClean="0"/>
              <a:t>!</a:t>
            </a:r>
            <a:endParaRPr lang="hu-HU" dirty="0"/>
          </a:p>
        </p:txBody>
      </p:sp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err="1" smtClean="0">
                <a:effectLst/>
              </a:rPr>
              <a:t>Totorochat</a:t>
            </a:r>
            <a:endParaRPr lang="hu-HU" sz="4000" b="0" cap="none" dirty="0">
              <a:effectLst/>
            </a:endParaRP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5" y="1264820"/>
            <a:ext cx="3209925" cy="475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932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/>
          <p:cNvSpPr>
            <a:spLocks noGrp="1"/>
          </p:cNvSpPr>
          <p:nvPr>
            <p:ph idx="1"/>
          </p:nvPr>
        </p:nvSpPr>
        <p:spPr>
          <a:xfrm>
            <a:off x="3477531" y="1514881"/>
            <a:ext cx="5208588" cy="55154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hu-HU" dirty="0" err="1" smtClean="0"/>
              <a:t>How</a:t>
            </a:r>
            <a:r>
              <a:rPr lang="hu-HU" dirty="0" smtClean="0"/>
              <a:t> </a:t>
            </a:r>
            <a:r>
              <a:rPr lang="hu-HU" dirty="0" err="1" smtClean="0"/>
              <a:t>to</a:t>
            </a:r>
            <a:r>
              <a:rPr lang="hu-HU" dirty="0" smtClean="0"/>
              <a:t> </a:t>
            </a:r>
            <a:r>
              <a:rPr lang="hu-HU" dirty="0" err="1" smtClean="0"/>
              <a:t>send</a:t>
            </a:r>
            <a:r>
              <a:rPr lang="hu-HU" dirty="0" smtClean="0"/>
              <a:t> / </a:t>
            </a:r>
            <a:r>
              <a:rPr lang="hu-HU" dirty="0" err="1" smtClean="0"/>
              <a:t>receive</a:t>
            </a:r>
            <a:r>
              <a:rPr lang="hu-HU" dirty="0" smtClean="0"/>
              <a:t> a </a:t>
            </a:r>
            <a:r>
              <a:rPr lang="hu-HU" dirty="0" err="1" smtClean="0"/>
              <a:t>struct</a:t>
            </a:r>
            <a:r>
              <a:rPr lang="hu-HU" dirty="0" smtClean="0"/>
              <a:t> </a:t>
            </a:r>
            <a:r>
              <a:rPr lang="hu-HU" dirty="0" err="1" smtClean="0"/>
              <a:t>via</a:t>
            </a:r>
            <a:r>
              <a:rPr lang="hu-HU" dirty="0" smtClean="0"/>
              <a:t> TCP ?</a:t>
            </a:r>
            <a:endParaRPr lang="hu-HU" dirty="0"/>
          </a:p>
        </p:txBody>
      </p:sp>
      <p:sp>
        <p:nvSpPr>
          <p:cNvPr id="3" name="Kép helye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Kép helye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Cím 4"/>
          <p:cNvSpPr>
            <a:spLocks noGrp="1"/>
          </p:cNvSpPr>
          <p:nvPr>
            <p:ph type="ctrTitle"/>
          </p:nvPr>
        </p:nvSpPr>
        <p:spPr>
          <a:xfrm>
            <a:off x="1057275" y="112295"/>
            <a:ext cx="9982200" cy="858252"/>
          </a:xfrm>
        </p:spPr>
        <p:txBody>
          <a:bodyPr anchor="ctr">
            <a:normAutofit/>
          </a:bodyPr>
          <a:lstStyle/>
          <a:p>
            <a:r>
              <a:rPr lang="hu-HU" sz="4000" b="0" cap="none" dirty="0" err="1" smtClean="0">
                <a:effectLst/>
              </a:rPr>
              <a:t>Graphic</a:t>
            </a:r>
            <a:r>
              <a:rPr lang="hu-HU" sz="4000" b="0" cap="none" dirty="0" smtClean="0">
                <a:effectLst/>
              </a:rPr>
              <a:t> chat</a:t>
            </a:r>
            <a:endParaRPr lang="hu-HU" sz="4000" b="0" cap="none" dirty="0">
              <a:effectLst/>
            </a:endParaRP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100" y="2739344"/>
            <a:ext cx="4524375" cy="3409950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730" y="2782207"/>
            <a:ext cx="3248025" cy="3324225"/>
          </a:xfrm>
          <a:prstGeom prst="rect">
            <a:avLst/>
          </a:prstGeom>
        </p:spPr>
      </p:pic>
      <p:sp>
        <p:nvSpPr>
          <p:cNvPr id="8" name="Tartalom helye 1"/>
          <p:cNvSpPr txBox="1">
            <a:spLocks/>
          </p:cNvSpPr>
          <p:nvPr/>
        </p:nvSpPr>
        <p:spPr>
          <a:xfrm>
            <a:off x="2337592" y="2284183"/>
            <a:ext cx="898299" cy="551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u-HU" dirty="0" err="1" smtClean="0"/>
              <a:t>Send</a:t>
            </a:r>
            <a:endParaRPr lang="hu-HU" dirty="0"/>
          </a:p>
        </p:txBody>
      </p:sp>
      <p:sp>
        <p:nvSpPr>
          <p:cNvPr id="9" name="Tartalom helye 1"/>
          <p:cNvSpPr txBox="1">
            <a:spLocks/>
          </p:cNvSpPr>
          <p:nvPr/>
        </p:nvSpPr>
        <p:spPr>
          <a:xfrm>
            <a:off x="8132081" y="2230663"/>
            <a:ext cx="1283154" cy="551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u-HU" dirty="0" err="1" smtClean="0"/>
              <a:t>Recive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03542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grenfox" id="{59E4C677-540D-471C-8694-57C8812D7424}" vid="{D67532CD-41DF-4135-B0F4-9522277944F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template_grenfox</Template>
  <TotalTime>585</TotalTime>
  <Words>180</Words>
  <Application>Microsoft Office PowerPoint</Application>
  <PresentationFormat>Szélesvásznú</PresentationFormat>
  <Paragraphs>55</Paragraphs>
  <Slides>15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15</vt:i4>
      </vt:variant>
    </vt:vector>
  </HeadingPairs>
  <TitlesOfParts>
    <vt:vector size="20" baseType="lpstr">
      <vt:lpstr>Arial</vt:lpstr>
      <vt:lpstr>Bookman Old Style</vt:lpstr>
      <vt:lpstr>Rockwell</vt:lpstr>
      <vt:lpstr>Wingdings</vt:lpstr>
      <vt:lpstr>Damask</vt:lpstr>
      <vt:lpstr>III. Sponsor demo</vt:lpstr>
      <vt:lpstr>What will be in this demo?</vt:lpstr>
      <vt:lpstr>Some infos about myself</vt:lpstr>
      <vt:lpstr>Examples for hobby projects</vt:lpstr>
      <vt:lpstr>Examples for hobby projects</vt:lpstr>
      <vt:lpstr>Examples for hobby projects</vt:lpstr>
      <vt:lpstr>What have I learnt in the past 3 weeks</vt:lpstr>
      <vt:lpstr>Totorochat</vt:lpstr>
      <vt:lpstr>Graphic chat</vt:lpstr>
      <vt:lpstr>Graphic chat</vt:lpstr>
      <vt:lpstr>HDD - Clock</vt:lpstr>
      <vt:lpstr>HDD - Clock</vt:lpstr>
      <vt:lpstr>LCD – LED Matrix</vt:lpstr>
      <vt:lpstr>Dynamically changeable Matrix</vt:lpstr>
      <vt:lpstr>Spritz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Mozgás gömb felszínén</dc:title>
  <dc:creator>Windows-felhasználó</dc:creator>
  <cp:lastModifiedBy>Marci</cp:lastModifiedBy>
  <cp:revision>39</cp:revision>
  <dcterms:created xsi:type="dcterms:W3CDTF">2017-07-13T19:22:49Z</dcterms:created>
  <dcterms:modified xsi:type="dcterms:W3CDTF">2017-07-14T12:57:49Z</dcterms:modified>
</cp:coreProperties>
</file>

<file path=docProps/thumbnail.jpeg>
</file>